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만화 영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A8AB631-BDA5-D144-936F-A7E7C7F4D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id="{FC586841-2DFA-C2A1-8CDC-3856E0537C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163" y="4363770"/>
            <a:ext cx="11550650" cy="10480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Presentation Title</a:t>
            </a:r>
            <a:endParaRPr lang="ko-KR" altLang="en-US" dirty="0"/>
          </a:p>
        </p:txBody>
      </p:sp>
      <p:sp>
        <p:nvSpPr>
          <p:cNvPr id="11" name="텍스트 개체 틀 8">
            <a:extLst>
              <a:ext uri="{FF2B5EF4-FFF2-40B4-BE49-F238E27FC236}">
                <a16:creationId xmlns:a16="http://schemas.microsoft.com/office/drawing/2014/main" id="{402A955B-0E99-6D30-1308-A58AAA4419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163" y="5420826"/>
            <a:ext cx="11550650" cy="597420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Presenter’s Name</a:t>
            </a:r>
            <a:endParaRPr lang="ko-KR" altLang="en-US" dirty="0"/>
          </a:p>
        </p:txBody>
      </p:sp>
      <p:sp>
        <p:nvSpPr>
          <p:cNvPr id="12" name="텍스트 개체 틀 8">
            <a:extLst>
              <a:ext uri="{FF2B5EF4-FFF2-40B4-BE49-F238E27FC236}">
                <a16:creationId xmlns:a16="http://schemas.microsoft.com/office/drawing/2014/main" id="{1D95563B-8FEB-4EAD-66D5-5EED35746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163" y="6027284"/>
            <a:ext cx="11550650" cy="59742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Affiliation, Country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80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1BAADE-7513-20E0-A54F-8822B7E0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9E4EBE7-2ED7-9CCF-8EC2-C71B54B5B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243EC8-8A8C-CB08-1F25-6DE7964B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27F9-39D1-4EC5-A35A-1FAECE8A10EA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66B0C6-4053-688B-1CEF-FFC855ED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7E29C4-58E9-20D9-FA7D-18DCBDBB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118-BB4F-4DD7-8E53-8AF87C744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42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D2B9D1D-D6BA-A9DE-C7CF-8B4FBF3910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72DDC94-50ED-3723-BE24-268C0F85D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839AA9-F413-EDB2-291C-7A3925BA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27F9-39D1-4EC5-A35A-1FAECE8A10EA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91BFAA-EEE9-B1A4-43CE-9569B265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012D9E-9484-738B-47F3-3E18C09E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118-BB4F-4DD7-8E53-8AF87C744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61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99D759-CD8B-406C-371A-42D49E3F3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1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D17999-36B5-9931-C63C-B12B6CE8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F4C534-BF3E-2801-1532-0F6D84A6F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78F213-D9A3-A90C-53AC-4F4013D7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27F9-39D1-4EC5-A35A-1FAECE8A10EA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3D4652-EDDD-64B2-A715-B9924B14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D2E6B7-91C6-EDE1-454C-5ABCA052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118-BB4F-4DD7-8E53-8AF87C744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40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5FF387-DBAF-E76B-5A6F-86D73B61F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D5E360-8D83-B047-EB9F-E9A67A10B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D203EDC-A0DB-AF87-3FCC-B7F0662B3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95BD64E-C4AB-1D33-6588-22FE4F27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27F9-39D1-4EC5-A35A-1FAECE8A10EA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FCF82D-6F74-8798-416E-94E6FFB2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5D0B94-E60A-98A1-AC82-86A2F7AA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118-BB4F-4DD7-8E53-8AF87C744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51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E8C96F-6E7A-E9CF-D5E5-9687898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DC97AF-ACE0-A759-2EC4-9B483D1C8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9061C2E-B3EB-56E8-5217-504688929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390A726-56D8-8552-1B63-F8BEE0F8A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BDE8989-EBA2-3335-66ED-579A98A6E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ECCC02B-03DE-AE1C-810B-D1BF70BF9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27F9-39D1-4EC5-A35A-1FAECE8A10EA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D19198C-6621-0815-627E-16877350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E12A2DD-AE6D-3D6E-A88D-A79A9E39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118-BB4F-4DD7-8E53-8AF87C744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730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CAC1F3-587A-770E-68EB-E531696D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437EF43-D9C2-1419-2E9E-0BB3FB309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27F9-39D1-4EC5-A35A-1FAECE8A10EA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D4CC0AD-DB56-C9BB-145D-2EF3AD48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474C2C6-3DD3-CD77-416B-A5F8E413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118-BB4F-4DD7-8E53-8AF87C744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79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8A481D8-A750-D9E1-1D2A-FF6392FF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27F9-39D1-4EC5-A35A-1FAECE8A10EA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62B6390-1089-DCDB-9026-F520E1F6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8FE2E4-1D46-BAF7-5FAF-27F1325D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118-BB4F-4DD7-8E53-8AF87C744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05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57C446-2981-A06B-678B-C8552220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C08FE7-689F-A86C-41C4-30D5347C3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8D160D1-2372-9184-A5F4-FBA62D050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9B10612-FFF8-1DC1-8F9B-944DE98B9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27F9-39D1-4EC5-A35A-1FAECE8A10EA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F7E661E-ACEF-FC07-63E3-46A339D4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327026-7FE0-702B-054B-1F166769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118-BB4F-4DD7-8E53-8AF87C744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02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051A0B-1D42-3871-552A-7C1E703A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88B70-44EA-E0E7-747B-11526F6E3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D112C1A-0373-B0B6-4B36-9BBEA32A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7F1C09-7976-2E53-719C-D411C910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27F9-39D1-4EC5-A35A-1FAECE8A10EA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504005E-1C34-8017-58C5-C098D5BC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9EE48E6-C23C-BA01-3209-BAD19827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118-BB4F-4DD7-8E53-8AF87C744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35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AD0A5E4-B7F2-5486-B165-DCF9F2C9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60EA76E-5FA2-6A62-86E2-67D29CC69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D66DEB-14B1-E9AB-A160-77BA0C389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FA27F9-39D1-4EC5-A35A-1FAECE8A10EA}" type="datetimeFigureOut">
              <a:rPr lang="ko-KR" altLang="en-US" smtClean="0"/>
              <a:t>2025-10-13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9D0C3C-AA12-D16C-0F91-AAD92690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D4DCD3-97AC-9021-DCF2-BC987C042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D63118-BB4F-4DD7-8E53-8AF87C744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10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만화 영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FC3F85E-CABD-8398-A091-A6887481B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BABC846-4F85-286F-6A57-DDB165145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163" y="4362450"/>
            <a:ext cx="11550650" cy="104933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CD7B98-81C3-4E73-6EAF-71FDDBC927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CCC8A74-79BB-E85B-3842-E7946B058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75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E4EAF0-C750-C62E-69D5-DF45287CEF3D}"/>
              </a:ext>
            </a:extLst>
          </p:cNvPr>
          <p:cNvSpPr txBox="1"/>
          <p:nvPr/>
        </p:nvSpPr>
        <p:spPr>
          <a:xfrm>
            <a:off x="3092450" y="3105835"/>
            <a:ext cx="6007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Font: 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Arial, Times New Roman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etc. (Basic Fonts Only)</a:t>
            </a:r>
          </a:p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Font Size: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Minimum 18 point</a:t>
            </a:r>
          </a:p>
        </p:txBody>
      </p:sp>
    </p:spTree>
    <p:extLst>
      <p:ext uri="{BB962C8B-B14F-4D97-AF65-F5344CB8AC3E}">
        <p14:creationId xmlns:p14="http://schemas.microsoft.com/office/powerpoint/2010/main" val="223521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</Words>
  <Application>Microsoft Office PowerPoint</Application>
  <PresentationFormat>와이드스크린</PresentationFormat>
  <Paragraphs>2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Keunpyo Kim</dc:creator>
  <cp:lastModifiedBy>채련 이</cp:lastModifiedBy>
  <cp:revision>6</cp:revision>
  <dcterms:created xsi:type="dcterms:W3CDTF">2024-06-27T00:39:36Z</dcterms:created>
  <dcterms:modified xsi:type="dcterms:W3CDTF">2025-10-13T08:58:48Z</dcterms:modified>
</cp:coreProperties>
</file>